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04" r:id="rId1"/>
  </p:sldMasterIdLst>
  <p:notesMasterIdLst>
    <p:notesMasterId r:id="rId41"/>
  </p:notesMasterIdLst>
  <p:sldIdLst>
    <p:sldId id="257" r:id="rId2"/>
    <p:sldId id="258" r:id="rId3"/>
    <p:sldId id="263" r:id="rId4"/>
    <p:sldId id="259" r:id="rId5"/>
    <p:sldId id="260" r:id="rId6"/>
    <p:sldId id="268" r:id="rId7"/>
    <p:sldId id="269" r:id="rId8"/>
    <p:sldId id="270" r:id="rId9"/>
    <p:sldId id="271" r:id="rId10"/>
    <p:sldId id="274" r:id="rId11"/>
    <p:sldId id="275" r:id="rId12"/>
    <p:sldId id="276" r:id="rId13"/>
    <p:sldId id="279" r:id="rId14"/>
    <p:sldId id="280" r:id="rId15"/>
    <p:sldId id="281" r:id="rId16"/>
    <p:sldId id="283" r:id="rId17"/>
    <p:sldId id="284" r:id="rId18"/>
    <p:sldId id="285" r:id="rId19"/>
    <p:sldId id="286" r:id="rId20"/>
    <p:sldId id="287" r:id="rId21"/>
    <p:sldId id="288" r:id="rId22"/>
    <p:sldId id="277" r:id="rId23"/>
    <p:sldId id="278" r:id="rId24"/>
    <p:sldId id="311" r:id="rId25"/>
    <p:sldId id="289" r:id="rId26"/>
    <p:sldId id="290" r:id="rId27"/>
    <p:sldId id="292" r:id="rId28"/>
    <p:sldId id="293" r:id="rId29"/>
    <p:sldId id="295" r:id="rId30"/>
    <p:sldId id="297" r:id="rId31"/>
    <p:sldId id="298" r:id="rId32"/>
    <p:sldId id="300" r:id="rId33"/>
    <p:sldId id="301" r:id="rId34"/>
    <p:sldId id="306" r:id="rId35"/>
    <p:sldId id="307" r:id="rId36"/>
    <p:sldId id="308" r:id="rId37"/>
    <p:sldId id="309" r:id="rId38"/>
    <p:sldId id="310" r:id="rId39"/>
    <p:sldId id="261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495" autoAdjust="0"/>
    <p:restoredTop sz="94615" autoAdjust="0"/>
  </p:normalViewPr>
  <p:slideViewPr>
    <p:cSldViewPr>
      <p:cViewPr varScale="1">
        <p:scale>
          <a:sx n="69" d="100"/>
          <a:sy n="69" d="100"/>
        </p:scale>
        <p:origin x="-132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A9362-AA48-45D4-B594-E9ABAC64DF13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D6B5E-7A75-4938-AC49-4A7C8316A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1751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D6B5E-7A75-4938-AC49-4A7C8316AD7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3269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1.png"/><Relationship Id="rId4" Type="http://schemas.microsoft.com/office/2007/relationships/media" Target="../media/media2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4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gif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5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4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55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56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5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58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59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60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61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62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63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64.gi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0034" y="214290"/>
            <a:ext cx="8229600" cy="3888432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tx2"/>
                </a:solidFill>
              </a:rPr>
              <a:t>Тема: «В мире животных»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endParaRPr lang="ru-RU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музыка+из+В+мире+животных+–+130_(mp3-minusa.ru)">
            <a:hlinkClick r:id="" action="ppaction://media"/>
            <a:extLst>
              <a:ext uri="{FF2B5EF4-FFF2-40B4-BE49-F238E27FC236}">
                <a16:creationId xmlns:a16="http://schemas.microsoft.com/office/drawing/2014/main" xmlns="" id="{B5734152-3483-4610-AA8B-A3D662301EB7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92279" y="5805264"/>
            <a:ext cx="625261" cy="625261"/>
          </a:xfrm>
          <a:prstGeom prst="rect">
            <a:avLst/>
          </a:prstGeom>
        </p:spPr>
      </p:pic>
      <p:pic>
        <p:nvPicPr>
          <p:cNvPr id="6" name="Рисунок 5" descr="mir_zhivotni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43000"/>
            <a:ext cx="9144032" cy="528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74079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numSld="12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3757" y="404664"/>
            <a:ext cx="6028564" cy="1008112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effectLst/>
              </a:rPr>
              <a:t>Земноводные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1720" y="1412776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42" name="Picture 2" descr="Сошенко О.Ф. - Биологическое краеведение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95536" y="1412776"/>
            <a:ext cx="3984282" cy="341573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Лягушки и жабы - помощники в наших садах Своими руками дом и сад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504892" y="2708920"/>
            <a:ext cx="4220162" cy="341573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55337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3757" y="404664"/>
            <a:ext cx="6028564" cy="1008112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effectLst/>
              </a:rPr>
              <a:t>Пресмыкающиеся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1720" y="1412776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218" name="Picture 2" descr="ПОДОТРЯД ЯЩЕРИЦЫ - SAURIA - Рептилии Росси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8313" y="1412776"/>
            <a:ext cx="3309227" cy="237207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В Челябинск &quot;прилетели&quot; пять змей Новости Челябинска Новости 74-Region - Челябинск, информационно-развлекательный портал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32040" y="1397342"/>
            <a:ext cx="3598636" cy="236766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ЭБС &quot;Университетская библиотека онлайн&quot; читать и скачать электронные книги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27784" y="4005064"/>
            <a:ext cx="3850371" cy="244468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47464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272808" cy="1008112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effectLst/>
              </a:rPr>
              <a:t>Игра «Четвертый лишний»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1720" y="1412776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194" name="Picture 2" descr="Страус страус - самая бо - Птицы - Детские картинки по биологии - 900 презентаций - Детские развивающие игры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732240" y="4278965"/>
            <a:ext cx="2088232" cy="213023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В помощь декупажницам - попугаи - Юлия- я.ру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79512" y="1276256"/>
            <a:ext cx="2081714" cy="210259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Символом чего является ласточка - Астро оракул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132023" y="2204864"/>
            <a:ext cx="2433335" cy="227596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Gallery.ru / Фото #132 - Домашние животные - dnk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427984" y="3198043"/>
            <a:ext cx="2304256" cy="216184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47464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ртем\Desktop\картинки\маша и медведь\1306917824_beautipic-9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3658" y="0"/>
            <a:ext cx="9145489" cy="6858000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836613"/>
            <a:ext cx="8229600" cy="1727200"/>
          </a:xfrm>
        </p:spPr>
        <p:txBody>
          <a:bodyPr>
            <a:normAutofit fontScale="90000"/>
          </a:bodyPr>
          <a:lstStyle/>
          <a:p>
            <a:pPr algn="ctr" eaLnBrk="1" hangingPunct="1">
              <a:buNone/>
              <a:defRPr/>
            </a:pPr>
            <a:r>
              <a:rPr lang="ru-RU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Физкультминутка</a:t>
            </a:r>
            <a:br>
              <a:rPr lang="ru-RU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Звериная зарядка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finskaya_polka_-_Finskaya_polka_minusovka_Fragment_vk_com_minusovky">
            <a:hlinkClick r:id="" action="ppaction://media"/>
            <a:extLst>
              <a:ext uri="{FF2B5EF4-FFF2-40B4-BE49-F238E27FC236}">
                <a16:creationId xmlns:a16="http://schemas.microsoft.com/office/drawing/2014/main" xmlns="" id="{D314E4F3-792E-41B7-BAFD-49B005C3EA0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36296" y="57165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11866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98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02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ртем\Desktop\картинки\маша и медведь\1306917824_beautipic-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89" y="0"/>
            <a:ext cx="9145489" cy="6858000"/>
          </a:xfrm>
          <a:prstGeom prst="rect">
            <a:avLst/>
          </a:prstGeom>
          <a:noFill/>
        </p:spPr>
      </p:pic>
      <p:pic>
        <p:nvPicPr>
          <p:cNvPr id="4098" name="Picture 9" descr="d168f31e134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08400" y="115888"/>
            <a:ext cx="54356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01613" y="3401219"/>
            <a:ext cx="3910013" cy="391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51844" y="3163131"/>
            <a:ext cx="3024188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63938" y="2565400"/>
            <a:ext cx="2233612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02" name="WordArt 10"/>
          <p:cNvSpPr>
            <a:spLocks noChangeArrowheads="1" noChangeShapeType="1" noTextEdit="1"/>
          </p:cNvSpPr>
          <p:nvPr/>
        </p:nvSpPr>
        <p:spPr bwMode="auto">
          <a:xfrm>
            <a:off x="4643438" y="1341438"/>
            <a:ext cx="38290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Шагаем на месте</a:t>
            </a:r>
          </a:p>
        </p:txBody>
      </p:sp>
    </p:spTree>
    <p:extLst>
      <p:ext uri="{BB962C8B-B14F-4D97-AF65-F5344CB8AC3E}">
        <p14:creationId xmlns:p14="http://schemas.microsoft.com/office/powerpoint/2010/main" xmlns="" val="1080872453"/>
      </p:ext>
    </p:extLst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ртем\Desktop\картинки\маша и медведь\1306917824_beautipic-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396614" cy="6858000"/>
          </a:xfrm>
          <a:prstGeom prst="rect">
            <a:avLst/>
          </a:prstGeom>
          <a:noFill/>
        </p:spPr>
      </p:pic>
      <p:pic>
        <p:nvPicPr>
          <p:cNvPr id="5122" name="Picture 5" descr="d168f31e134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08400" y="115888"/>
            <a:ext cx="54356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80975" y="2708275"/>
            <a:ext cx="3875088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4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35150" y="2636838"/>
            <a:ext cx="29972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5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76600" y="2349500"/>
            <a:ext cx="2370138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6" name="WordArt 12"/>
          <p:cNvSpPr>
            <a:spLocks noChangeArrowheads="1" noChangeShapeType="1" noTextEdit="1"/>
          </p:cNvSpPr>
          <p:nvPr/>
        </p:nvSpPr>
        <p:spPr bwMode="auto">
          <a:xfrm>
            <a:off x="5003801" y="1340767"/>
            <a:ext cx="3024584" cy="7213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Прыгаем</a:t>
            </a:r>
          </a:p>
        </p:txBody>
      </p:sp>
    </p:spTree>
    <p:extLst>
      <p:ext uri="{BB962C8B-B14F-4D97-AF65-F5344CB8AC3E}">
        <p14:creationId xmlns:p14="http://schemas.microsoft.com/office/powerpoint/2010/main" xmlns="" val="2880098704"/>
      </p:ext>
    </p:extLst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ртем\Desktop\картинки\маша и медведь\1306917824_beautipic-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396614" cy="6858000"/>
          </a:xfrm>
          <a:prstGeom prst="rect">
            <a:avLst/>
          </a:prstGeom>
          <a:noFill/>
        </p:spPr>
      </p:pic>
      <p:pic>
        <p:nvPicPr>
          <p:cNvPr id="7170" name="Picture 4" descr="d168f31e134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08400" y="0"/>
            <a:ext cx="54356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 descr="dis105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35375" y="2852738"/>
            <a:ext cx="18002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dis105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4213" y="2420938"/>
            <a:ext cx="3300412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WordArt 8"/>
          <p:cNvSpPr>
            <a:spLocks noChangeArrowheads="1" noChangeShapeType="1" noTextEdit="1"/>
          </p:cNvSpPr>
          <p:nvPr/>
        </p:nvSpPr>
        <p:spPr bwMode="auto">
          <a:xfrm>
            <a:off x="4500563" y="1124744"/>
            <a:ext cx="4113212" cy="7199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Хлопаем над головой</a:t>
            </a:r>
          </a:p>
        </p:txBody>
      </p:sp>
    </p:spTree>
    <p:extLst>
      <p:ext uri="{BB962C8B-B14F-4D97-AF65-F5344CB8AC3E}">
        <p14:creationId xmlns:p14="http://schemas.microsoft.com/office/powerpoint/2010/main" xmlns="" val="2641950463"/>
      </p:ext>
    </p:extLst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ртем\Desktop\картинки\маша и медведь\1306917824_beautipic-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396614" cy="6858000"/>
          </a:xfrm>
          <a:prstGeom prst="rect">
            <a:avLst/>
          </a:prstGeom>
          <a:noFill/>
        </p:spPr>
      </p:pic>
      <p:pic>
        <p:nvPicPr>
          <p:cNvPr id="8194" name="Picture 5" descr="Photo 016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0825" y="4365625"/>
            <a:ext cx="3024188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7" descr="Photo 016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68538" y="4076700"/>
            <a:ext cx="2447925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8" descr="Photo 016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63938" y="3500438"/>
            <a:ext cx="1727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" descr="d168f31e134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08400" y="0"/>
            <a:ext cx="54356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WordArt 11"/>
          <p:cNvSpPr>
            <a:spLocks noChangeArrowheads="1" noChangeShapeType="1" noTextEdit="1"/>
          </p:cNvSpPr>
          <p:nvPr/>
        </p:nvSpPr>
        <p:spPr bwMode="auto">
          <a:xfrm>
            <a:off x="5003800" y="1268760"/>
            <a:ext cx="3227388" cy="6489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Кружимся</a:t>
            </a:r>
          </a:p>
        </p:txBody>
      </p:sp>
    </p:spTree>
    <p:extLst>
      <p:ext uri="{BB962C8B-B14F-4D97-AF65-F5344CB8AC3E}">
        <p14:creationId xmlns:p14="http://schemas.microsoft.com/office/powerpoint/2010/main" xmlns="" val="2877444422"/>
      </p:ext>
    </p:extLst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ртем\Desktop\картинки\маша и медведь\1306917824_beautipic-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396614" cy="6858000"/>
          </a:xfrm>
          <a:prstGeom prst="rect">
            <a:avLst/>
          </a:prstGeom>
          <a:noFill/>
        </p:spPr>
      </p:pic>
      <p:pic>
        <p:nvPicPr>
          <p:cNvPr id="9220" name="Picture 4" descr="поворотpeopls125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4213" y="3716338"/>
            <a:ext cx="2557462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поворотpeopls125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76600" y="3357563"/>
            <a:ext cx="15557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поворотpeopls125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64163" y="3644900"/>
            <a:ext cx="2557462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8" descr="d168f31e134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08400" y="0"/>
            <a:ext cx="54356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9"/>
          <p:cNvSpPr>
            <a:spLocks noChangeArrowheads="1" noChangeShapeType="1" noTextEdit="1"/>
          </p:cNvSpPr>
          <p:nvPr/>
        </p:nvSpPr>
        <p:spPr bwMode="auto">
          <a:xfrm>
            <a:off x="4427538" y="1196975"/>
            <a:ext cx="411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Повороты головой</a:t>
            </a:r>
          </a:p>
        </p:txBody>
      </p:sp>
    </p:spTree>
    <p:extLst>
      <p:ext uri="{BB962C8B-B14F-4D97-AF65-F5344CB8AC3E}">
        <p14:creationId xmlns:p14="http://schemas.microsoft.com/office/powerpoint/2010/main" xmlns="" val="1614028072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Артем\Desktop\картинки\маша и медведь\1306917824_beautipic-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396614" cy="6858000"/>
          </a:xfrm>
          <a:prstGeom prst="rect">
            <a:avLst/>
          </a:prstGeom>
          <a:noFill/>
        </p:spPr>
      </p:pic>
      <p:pic>
        <p:nvPicPr>
          <p:cNvPr id="10242" name="Picture 4" descr="42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55875" y="4221163"/>
            <a:ext cx="2160588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 descr="42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188" y="4672013"/>
            <a:ext cx="2665412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7" descr="42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63938" y="3357563"/>
            <a:ext cx="18002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8" descr="42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51275" y="5086350"/>
            <a:ext cx="2160588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9" descr="d168f31e134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08400" y="0"/>
            <a:ext cx="54356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WordArt 10"/>
          <p:cNvSpPr>
            <a:spLocks noChangeArrowheads="1" noChangeShapeType="1" noTextEdit="1"/>
          </p:cNvSpPr>
          <p:nvPr/>
        </p:nvSpPr>
        <p:spPr bwMode="auto">
          <a:xfrm>
            <a:off x="4931569" y="1268760"/>
            <a:ext cx="3096815" cy="5743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83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Танцуем</a:t>
            </a:r>
          </a:p>
        </p:txBody>
      </p:sp>
      <p:pic>
        <p:nvPicPr>
          <p:cNvPr id="10248" name="Picture 11" descr="18d4fe4e432762959454b5637960f7ec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16238" y="5157788"/>
            <a:ext cx="1293812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65837988"/>
      </p:ext>
    </p:extLst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512511" cy="1008112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effectLst/>
              </a:rPr>
              <a:t>Отгадайте загадки</a:t>
            </a:r>
          </a:p>
        </p:txBody>
      </p:sp>
      <p:pic>
        <p:nvPicPr>
          <p:cNvPr id="4" name="Рисунок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283968" y="3068960"/>
            <a:ext cx="4326048" cy="324036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1720" y="1412776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7534" y="1340768"/>
            <a:ext cx="3906434" cy="2240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+mj-lt"/>
              </a:rPr>
              <a:t>Не барашек и не кот,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+mj-lt"/>
              </a:rPr>
              <a:t>Носит шубку круглый год.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+mj-lt"/>
              </a:rPr>
              <a:t>Шуба серая для лета,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+mj-lt"/>
              </a:rPr>
              <a:t>Для зимы другого цвета.</a:t>
            </a:r>
          </a:p>
        </p:txBody>
      </p:sp>
    </p:spTree>
    <p:extLst>
      <p:ext uri="{BB962C8B-B14F-4D97-AF65-F5344CB8AC3E}">
        <p14:creationId xmlns:p14="http://schemas.microsoft.com/office/powerpoint/2010/main" xmlns="" val="41089017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ртем\Desktop\картинки\маша и медведь\1306917824_beautipic-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396614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571604" y="1928802"/>
            <a:ext cx="6176947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Молодцы!!!</a:t>
            </a:r>
          </a:p>
        </p:txBody>
      </p:sp>
    </p:spTree>
    <p:extLst>
      <p:ext uri="{BB962C8B-B14F-4D97-AF65-F5344CB8AC3E}">
        <p14:creationId xmlns:p14="http://schemas.microsoft.com/office/powerpoint/2010/main" xmlns="" val="424536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ртем\Desktop\картинки\маша и медведь\1306917824_beautipic-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39661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9036496" cy="1008112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effectLst/>
              </a:rPr>
              <a:t>Игра «Дикие и домашние животные»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1720" y="1412776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174" name="Picture 6" descr="Овца - Картинки животных - 900 презентаций для детей - Развивающие игры детя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06873" y="4149080"/>
            <a:ext cx="2507211" cy="227107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DataLife Engine Версия для печати Животные на любой вкус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99618" y="3999152"/>
            <a:ext cx="2412268" cy="235304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Какая красивая рыжая лисичка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248400" y="1613465"/>
            <a:ext cx="2565684" cy="223903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Кенгуру - Картинки животных - 900 презентаций для детей - Развивающие игры детям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131840" y="2519762"/>
            <a:ext cx="2896979" cy="273548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Самое морозостойкое животное. - Самое - самое!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2232" y="1578433"/>
            <a:ext cx="2262871" cy="225506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9167" y="178210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00392" y="1889829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8064" y="292793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7704" y="4272100"/>
            <a:ext cx="725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27712" y="5913548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5</a:t>
            </a:r>
          </a:p>
        </p:txBody>
      </p:sp>
      <p:pic>
        <p:nvPicPr>
          <p:cNvPr id="11" name="музыка+из+В+мире+животных+–+130_(mp3-minusa.ru)">
            <a:hlinkClick r:id="" action="ppaction://media"/>
            <a:extLst>
              <a:ext uri="{FF2B5EF4-FFF2-40B4-BE49-F238E27FC236}">
                <a16:creationId xmlns:a16="http://schemas.microsoft.com/office/drawing/2014/main" xmlns="" id="{216D8A56-2C68-45C4-8F9E-1D33A10CBE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75529" y="59011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6834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36904" cy="1008112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effectLst/>
              </a:rPr>
              <a:t>Игра «Кто, где живет»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1720" y="1412776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146" name="Picture 2" descr="i.TUT.BY - Я тут! Тамара Мелешко - Фотографии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899592" y="1204320"/>
            <a:ext cx="2825298" cy="244070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F.C (съемка животных) - Форум VIDEOMAX - Страница 6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220072" y="1223610"/>
            <a:ext cx="2878868" cy="252028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ЗАЙЦЫ - Форум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20072" y="3933056"/>
            <a:ext cx="2822819" cy="259228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В Башкирии браконьеры застрелили медведя прямо в берлоге Уфа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14431"/>
          <a:stretch/>
        </p:blipFill>
        <p:spPr bwMode="auto">
          <a:xfrm>
            <a:off x="467544" y="3933056"/>
            <a:ext cx="3257346" cy="237626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07235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ртем\Desktop\картинки\маша и медведь\319626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2457" y="0"/>
            <a:ext cx="9186457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9986" y="1769084"/>
            <a:ext cx="76264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Гимнастика для глаз</a:t>
            </a:r>
            <a:b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Бабочки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38024446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ртем\Desktop\картинки\маша и медведь\3196265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86457" cy="6858000"/>
          </a:xfrm>
          <a:prstGeom prst="rect">
            <a:avLst/>
          </a:prstGeom>
          <a:noFill/>
        </p:spPr>
      </p:pic>
      <p:pic>
        <p:nvPicPr>
          <p:cNvPr id="9220" name="Picture 4" descr="C:\Documents and Settings\Администратор\Рабочий стол\бабочки\0_572df_3d7a56a_S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2204864"/>
            <a:ext cx="1133475" cy="14287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L 0.75399 0.0106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ртем\Desktop\картинки\маша и медведь\3196265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86457" cy="6858000"/>
          </a:xfrm>
          <a:prstGeom prst="rect">
            <a:avLst/>
          </a:prstGeom>
          <a:noFill/>
        </p:spPr>
      </p:pic>
      <p:pic>
        <p:nvPicPr>
          <p:cNvPr id="10244" name="Picture 4" descr="C:\Documents and Settings\Администратор\Рабочий стол\бабочки\0_572e6_17fbba05_S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95936" y="5733256"/>
            <a:ext cx="1057275" cy="7334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6389 L 0.00521 -0.819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ртем\Desktop\картинки\маша и медведь\3196265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86457" cy="6858000"/>
          </a:xfrm>
          <a:prstGeom prst="rect">
            <a:avLst/>
          </a:prstGeom>
          <a:noFill/>
        </p:spPr>
      </p:pic>
      <p:pic>
        <p:nvPicPr>
          <p:cNvPr id="11265" name="Picture 1" descr="C:\Documents and Settings\Администратор\Рабочий стол\бабочки\0_572ee_f6b19c41_S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3573016"/>
            <a:ext cx="1343025" cy="14287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40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239 -0.47122 L 0.25764 -0.28856 C 0.18663 -0.25017 0.14705 -0.19283 0.14705 -0.13318 C 0.14705 -0.06474 0.18663 -0.01017 0.25764 0.02821 L 0.57239 0.21133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0" y="3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ртем\Desktop\картинки\маша и медведь\3196265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86457" cy="6858000"/>
          </a:xfrm>
          <a:prstGeom prst="rect">
            <a:avLst/>
          </a:prstGeom>
          <a:noFill/>
        </p:spPr>
      </p:pic>
      <p:pic>
        <p:nvPicPr>
          <p:cNvPr id="20482" name="Picture 2" descr="C:\Documents and Settings\Администратор\Рабочий стол\бабочки\0_572f1_60eafe1c_S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260648"/>
            <a:ext cx="1428750" cy="11334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35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0.06435 L -0.0073 0.25834 C -0.0073 0.3456 0.20312 0.45301 0.37447 0.45301 L 0.75659 0.45301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ртем\Desktop\картинки\маша и медведь\3196265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86457" cy="6858000"/>
          </a:xfrm>
          <a:prstGeom prst="rect">
            <a:avLst/>
          </a:prstGeom>
          <a:noFill/>
        </p:spPr>
      </p:pic>
      <p:pic>
        <p:nvPicPr>
          <p:cNvPr id="22530" name="Picture 2" descr="C:\Documents and Settings\Администратор\Рабочий стол\бабочки\B_Fly0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3" y="5589240"/>
            <a:ext cx="1321558" cy="93610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55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968 -0.02613 L 0.0382 -0.72879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0" y="-3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764704"/>
            <a:ext cx="4104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+mj-lt"/>
              </a:rPr>
              <a:t>Хозяин лесной,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+mj-lt"/>
              </a:rPr>
              <a:t>Просыпается весной.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+mj-lt"/>
              </a:rPr>
              <a:t>А зимой под вьюжный вой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+mj-lt"/>
              </a:rPr>
              <a:t>Спит в берлоге снеговой.</a:t>
            </a:r>
          </a:p>
        </p:txBody>
      </p:sp>
      <p:pic>
        <p:nvPicPr>
          <p:cNvPr id="1026" name="Picture 2" descr="В Греции умер самый старый медведь мира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355976" y="2492896"/>
            <a:ext cx="4291235" cy="383822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57950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ртем\Desktop\картинки\маша и медведь\3196265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86457" cy="6858000"/>
          </a:xfrm>
          <a:prstGeom prst="rect">
            <a:avLst/>
          </a:prstGeom>
          <a:noFill/>
        </p:spPr>
      </p:pic>
      <p:pic>
        <p:nvPicPr>
          <p:cNvPr id="25602" name="Picture 2" descr="C:\Documents and Settings\Администратор\Рабочий стол\бабочки\B_Fly16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085184"/>
            <a:ext cx="1714500" cy="13335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39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0.73836 -0.6300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00" y="-3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ртем\Desktop\картинки\маша и медведь\3196265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86457" cy="6858000"/>
          </a:xfrm>
          <a:prstGeom prst="rect">
            <a:avLst/>
          </a:prstGeom>
          <a:noFill/>
        </p:spPr>
      </p:pic>
      <p:pic>
        <p:nvPicPr>
          <p:cNvPr id="26626" name="Picture 2" descr="C:\Documents and Settings\Администратор\Рабочий стол\бабочки\B_Fly18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62750" y="3284984"/>
            <a:ext cx="2381250" cy="17716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38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0.2067 L -0.6533 -0.3912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00" y="-2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ртем\Desktop\картинки\маша и медведь\3196265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86457" cy="6858000"/>
          </a:xfrm>
          <a:prstGeom prst="rect">
            <a:avLst/>
          </a:prstGeom>
          <a:noFill/>
        </p:spPr>
      </p:pic>
      <p:pic>
        <p:nvPicPr>
          <p:cNvPr id="2050" name="Picture 2" descr="C:\Documents and Settings\Администратор\Рабочий стол\бабочки\B_Fly22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4509120"/>
            <a:ext cx="952500" cy="9525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60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96 -0.02662 C 0.075 -0.08264 0.07587 -0.13842 0.07691 -0.19444 C 0.07726 -0.21041 0.07778 -0.2162 0.08264 -0.2287 C 0.08438 -0.24074 0.08611 -0.25301 0.08837 -0.26481 C 0.08976 -0.27222 0.09254 -0.27847 0.09393 -0.28588 C 0.09514 -0.30092 0.09653 -0.30555 0.09966 -0.31805 C 0.10018 -0.32245 0.10018 -0.32708 0.10122 -0.33148 C 0.10174 -0.33356 0.10347 -0.33518 0.104 -0.33727 C 0.10469 -0.34004 0.10677 -0.35903 0.10695 -0.35995 C 0.10799 -0.3669 0.11163 -0.37291 0.11407 -0.37916 C 0.11597 -0.39213 0.12275 -0.41551 0.1283 -0.42662 C 0.13108 -0.44166 0.14115 -0.4493 0.14827 -0.46111 C 0.15295 -0.46875 0.15764 -0.47662 0.1625 -0.48379 C 0.16736 -0.49097 0.17379 -0.49722 0.1783 -0.50486 C 0.18351 -0.51389 0.18941 -0.52153 0.19549 -0.52963 C 0.1967 -0.53125 0.19722 -0.53356 0.19827 -0.53541 C 0.19913 -0.5368 0.20018 -0.53796 0.20122 -0.53912 C 0.22066 -0.53842 0.24028 -0.53842 0.25972 -0.53727 C 0.26736 -0.5368 0.27761 -0.52338 0.28542 -0.52014 C 0.28907 -0.51528 0.29115 -0.51065 0.29549 -0.50671 C 0.30035 -0.48611 0.29271 -0.51643 0.29966 -0.49537 C 0.30104 -0.4912 0.30157 -0.48634 0.30261 -0.48194 C 0.30365 -0.47083 0.30278 -0.46458 0.30834 -0.45717 C 0.31094 -0.44629 0.3132 -0.4368 0.31684 -0.42662 C 0.3191 -0.42037 0.31875 -0.41481 0.32257 -0.40949 C 0.32309 -0.40764 0.32327 -0.40579 0.32396 -0.40393 C 0.32483 -0.40185 0.32622 -0.40023 0.32691 -0.39815 C 0.32917 -0.39097 0.32986 -0.38449 0.33264 -0.37731 C 0.33351 -0.35555 0.33264 -0.34236 0.33681 -0.32384 C 0.33698 -0.32268 0.33907 -0.3125 0.33976 -0.31065 C 0.3415 -0.30671 0.34549 -0.29907 0.34549 -0.29884 C 0.34601 -0.29722 0.34618 -0.29514 0.34688 -0.29329 C 0.34757 -0.2912 0.34966 -0.29004 0.34966 -0.28773 C 0.35018 -0.25416 0.34879 -0.22037 0.34827 -0.1868 C 0.34896 -0.15532 0.34636 -0.11898 0.354 -0.08773 C 0.35504 -0.08356 0.35868 -0.08148 0.36111 -0.07824 C 0.36858 -0.06829 0.375 -0.05741 0.38264 -0.04768 C 0.38472 -0.03889 0.38733 -0.04097 0.39115 -0.03426 C 0.3941 -0.02916 0.39323 -0.0287 0.39688 -0.02477 C 0.40052 -0.02083 0.40972 -0.01713 0.40972 -0.0169 C 0.44948 -0.01852 0.48629 -0.02454 0.52552 -0.02662 C 0.54271 -0.02916 0.5599 -0.03102 0.57691 -0.03426 C 0.58577 -0.03866 0.58837 -0.04977 0.59115 -0.06111 C 0.59393 -0.10301 0.59341 -0.14236 0.59254 -0.18472 C 0.59306 -0.29213 0.59306 -0.3993 0.59393 -0.50671 C 0.5941 -0.52893 0.59549 -0.55741 0.60834 -0.57338 C 0.62361 -0.56852 0.63837 -0.55972 0.654 -0.55625 C 0.70591 -0.54444 0.7599 -0.54444 0.81111 -0.52778 C 0.82101 -0.51898 0.81875 -0.52454 0.82118 -0.51435 C 0.81962 -0.50602 0.81823 -0.50509 0.81407 -0.49907 C 0.81111 -0.48796 0.8066 -0.47778 0.804 -0.46666 C 0.80174 -0.44583 0.79775 -0.42384 0.79254 -0.40393 C 0.79063 -0.39653 0.79115 -0.39236 0.78681 -0.3868 C 0.78403 -0.37129 0.78073 -0.35532 0.77552 -0.34097 C 0.77327 -0.32731 0.77483 -0.33495 0.77118 -0.32014 C 0.77066 -0.31829 0.76979 -0.31435 0.76979 -0.31412 C 0.77084 -0.27963 0.76702 -0.27523 0.77552 -0.25347 C 0.77639 -0.22546 0.77657 -0.2037 0.78542 -0.17916 C 0.78594 -0.17592 0.78577 -0.17268 0.78681 -0.16967 C 0.78733 -0.16805 0.78941 -0.16759 0.78976 -0.16574 C 0.7908 -0.16088 0.79028 -0.15555 0.79115 -0.15046 C 0.79306 -0.13796 0.79358 -0.14143 0.79688 -0.13148 C 0.80122 -0.11782 0.80174 -0.10301 0.80695 -0.08958 C 0.80799 -0.07569 0.80851 -0.05949 0.81111 -0.04583 C 0.81181 -0.04259 0.8132 -0.03958 0.81407 -0.03634 C 0.81459 -0.03449 0.81441 -0.03194 0.81545 -0.03055 C 0.81823 -0.02685 0.82604 -0.02662 0.82969 -0.02662 " pathEditMode="relative" rAng="0" ptsTypes="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00" y="-2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ртем\Desktop\картинки\маша и медведь\3196265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86457" cy="6858000"/>
          </a:xfrm>
          <a:prstGeom prst="rect">
            <a:avLst/>
          </a:prstGeom>
          <a:noFill/>
        </p:spPr>
      </p:pic>
      <p:pic>
        <p:nvPicPr>
          <p:cNvPr id="3074" name="Picture 2" descr="C:\Documents and Settings\Администратор\Рабочий стол\бабочки\Ins19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56376" y="4437112"/>
            <a:ext cx="838200" cy="6381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64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3.7037E-7 C -0.00051 -0.03565 -0.00069 -0.07107 -0.00138 -0.10671 C -0.0019 -0.13357 -0.00694 -0.1588 -0.01128 -0.18472 C -0.01301 -0.19491 -0.01284 -0.20764 -0.01857 -0.21528 C -0.021 -0.23148 -0.02222 -0.26019 -0.03142 -0.27245 C -0.03298 -0.2787 -0.03853 -0.28958 -0.03853 -0.28958 C -0.04079 -0.29861 -0.04166 -0.30486 -0.04565 -0.31227 C -0.04722 -0.31852 -0.05017 -0.32292 -0.05138 -0.3294 C -0.05485 -0.34815 -0.05746 -0.37014 -0.06562 -0.38658 C -0.06787 -0.3963 -0.06944 -0.40602 -0.07274 -0.41528 C -0.07395 -0.42361 -0.07829 -0.4588 -0.08281 -0.46667 C -0.08836 -0.47639 -0.09531 -0.48148 -0.10138 -0.48958 C -0.10416 -0.50857 -0.11579 -0.52199 -0.12569 -0.53519 C -0.1302 -0.5412 -0.13367 -0.54769 -0.13992 -0.55046 C -0.14826 -0.56783 -0.17326 -0.5706 -0.18715 -0.57338 C -0.19409 -0.57639 -0.20138 -0.57593 -0.2085 -0.57894 C -0.21388 -0.58658 -0.22239 -0.58426 -0.22985 -0.58658 C -0.24218 -0.59051 -0.25156 -0.59607 -0.2644 -0.59815 C -0.26701 -0.59931 -0.26996 -0.6007 -0.27274 -0.60185 C -0.27412 -0.60255 -0.27708 -0.6037 -0.27708 -0.6037 C -0.33472 -0.60278 -0.3743 -0.60139 -0.42569 -0.59607 C -0.43871 -0.5919 -0.4335 -0.59398 -0.44131 -0.59051 C -0.44392 -0.58727 -0.44531 -0.58264 -0.44843 -0.58102 C -0.4526 -0.57917 -0.45364 -0.57894 -0.45711 -0.57523 C -0.46058 -0.57153 -0.46249 -0.56597 -0.46562 -0.56181 C -0.47187 -0.55347 -0.47812 -0.5456 -0.48419 -0.53704 C -0.48732 -0.525 -0.48749 -0.51019 -0.49565 -0.50278 C -0.4986 -0.49653 -0.50225 -0.49167 -0.50572 -0.48565 C -0.50728 -0.47917 -0.50919 -0.47523 -0.51284 -0.47037 C -0.5144 -0.46412 -0.51735 -0.45949 -0.51857 -0.45324 C -0.52031 -0.44398 -0.52204 -0.43565 -0.52708 -0.42847 C -0.52916 -0.41991 -0.53211 -0.41227 -0.53419 -0.4037 C -0.53472 -0.40185 -0.53558 -0.39815 -0.53558 -0.39815 C -0.53784 -0.30509 -0.53819 -0.32593 -0.53558 -0.20185 C -0.53541 -0.19352 -0.53298 -0.18658 -0.52847 -0.18102 C -0.52586 -0.16667 -0.52152 -0.15324 -0.51857 -0.13912 C -0.51666 -0.12986 -0.51649 -0.125 -0.51128 -0.11806 C -0.51024 -0.11366 -0.50989 -0.1088 -0.5085 -0.10463 C -0.50781 -0.10255 -0.50659 -0.10093 -0.50572 -0.09908 C -0.50468 -0.09653 -0.50364 -0.09398 -0.50277 -0.09144 C -0.50103 -0.08588 -0.50086 -0.0794 -0.49843 -0.07431 C -0.49687 -0.07083 -0.49444 -0.06829 -0.4927 -0.06482 C -0.48906 -0.05764 -0.48697 -0.0507 -0.48281 -0.04375 C -0.47881 -0.03727 -0.47412 -0.03102 -0.46996 -0.02477 C -0.4677 -0.0213 -0.46284 -0.01528 -0.46284 -0.01528 C -0.45989 -0.00417 -0.45572 0.00324 -0.44843 0.00949 C -0.44565 0.01528 -0.4427 0.02083 -0.43992 0.02662 C -0.43906 0.02847 -0.43801 0.03055 -0.43715 0.03241 C -0.4361 0.03426 -0.43576 0.03704 -0.43437 0.03819 C -0.42638 0.04467 -0.42031 0.05092 -0.41301 0.05717 C -0.40815 0.06111 -0.40746 0.06643 -0.40138 0.06852 C -0.39774 0.06967 -0.39374 0.06991 -0.38992 0.0706 C -0.38472 0.07407 -0.37968 0.07546 -0.3743 0.07824 C -0.28419 0.075 -0.33853 0.08333 -0.3085 0.0706 C -0.30294 0.06273 -0.30919 0.07014 -0.30017 0.06481 C -0.29027 0.05926 -0.28055 0.05231 -0.26996 0.04954 C -0.25972 0.04282 -0.24947 0.0375 -0.24131 0.02662 C -0.23836 0.01018 -0.24253 0.02708 -0.23558 0.01342 C -0.23472 0.0118 -0.23489 0.00949 -0.23437 0.00764 C -0.23298 0.00486 -0.23124 0.00255 -0.22985 -3.7037E-7 C -0.22794 -0.00787 -0.22586 -0.01482 -0.2243 -0.02292 C -0.22256 -0.03195 -0.21857 -0.04954 -0.21857 -0.04954 C -0.21388 -0.09607 -0.20485 -0.1419 -0.19999 -0.18843 C -0.19808 -0.20671 -0.19774 -0.22546 -0.19565 -0.24375 C -0.19478 -0.25139 -0.1927 -0.26667 -0.1927 -0.26667 C -0.19166 -0.29861 -0.19062 -0.33009 -0.18853 -0.36181 C -0.18958 -0.44977 -0.17378 -0.45787 -0.20277 -0.49908 C -0.20555 -0.50995 -0.21058 -0.51482 -0.21701 -0.52176 C -0.22395 -0.52917 -0.22725 -0.54074 -0.23558 -0.54653 C -0.24409 -0.55232 -0.25503 -0.55208 -0.2644 -0.55417 C -0.28176 -0.56227 -0.26978 -0.55787 -0.30138 -0.55995 C -0.31058 -0.56389 -0.31718 -0.56412 -0.32708 -0.56574 C -0.33298 -0.56667 -0.33836 -0.57037 -0.34426 -0.5713 C -0.35781 -0.57361 -0.37569 -0.57431 -0.38853 -0.57523 C -0.4019 -0.57454 -0.4151 -0.57338 -0.42847 -0.57338 C -0.45937 -0.57338 -0.49044 -0.57361 -0.52135 -0.57523 C -0.5243 -0.57546 -0.52985 -0.57894 -0.52985 -0.57894 C -0.53558 -0.58658 -0.54617 -0.58495 -0.55416 -0.58843 C -0.56076 -0.59722 -0.57117 -0.59722 -0.57985 -0.6 C -0.65659 -0.59815 -0.6401 -0.60185 -0.68715 -0.58843 C -0.69565 -0.58287 -0.70399 -0.58079 -0.71284 -0.57708 C -0.71857 -0.57199 -0.72274 -0.56505 -0.72847 -0.55995 C -0.73246 -0.55255 -0.73715 -0.54583 -0.74131 -0.53912 C -0.74357 -0.53565 -0.74843 -0.5294 -0.74843 -0.5294 C -0.75034 -0.52269 -0.75294 -0.52153 -0.75572 -0.5162 C -0.75937 -0.50972 -0.76371 -0.50185 -0.76701 -0.49514 C -0.76909 -0.48195 -0.77048 -0.47477 -0.77569 -0.46273 C -0.77777 -0.44838 -0.77968 -0.4331 -0.78558 -0.42083 C -0.78784 -0.41019 -0.79097 -0.39583 -0.79565 -0.38658 C -0.79722 -0.37639 -0.79722 -0.37292 -0.80277 -0.36574 C -0.80329 -0.36389 -0.80347 -0.36181 -0.80416 -0.35995 C -0.80503 -0.35787 -0.80642 -0.35625 -0.80711 -0.35417 C -0.81145 -0.34074 -0.81336 -0.32662 -0.82013 -0.31435 C -0.82239 -0.30417 -0.8243 -0.29259 -0.82847 -0.2838 C -0.82985 -0.27593 -0.83003 -0.26875 -0.83419 -0.26273 C -0.83524 -0.25162 -0.83524 -0.2419 -0.83992 -0.23241 C -0.84201 -0.2213 -0.84253 -0.21482 -0.84704 -0.20579 C -0.84999 -0.18982 -0.85138 -0.17083 -0.85711 -0.15625 C -0.85833 -0.14769 -0.85833 -0.14306 -0.86284 -0.13704 C -0.86423 -0.11898 -0.86458 -0.08935 -0.87708 -0.07801 C -0.88801 -0.05648 -0.8835 -0.07014 -0.88142 -0.02847 C -0.88037 -0.0088 -0.88159 -0.01435 -0.87708 -0.00185 C -0.87395 0.01991 -0.87638 0.00463 -0.86857 0.04375 C -0.86753 0.04884 -0.85711 0.06088 -0.86284 0.06088 " pathEditMode="relative" ptsTypes="ffffffffffffffffffffffffffff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ртем\Desktop\картинки\маша и медведь\3196265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86457" cy="6858000"/>
          </a:xfrm>
          <a:prstGeom prst="rect">
            <a:avLst/>
          </a:prstGeom>
          <a:noFill/>
        </p:spPr>
      </p:pic>
      <p:pic>
        <p:nvPicPr>
          <p:cNvPr id="2050" name="Picture 2" descr="C:\Documents and Settings\Администратор\Рабочий стол\бабочки\B_Fly2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492896"/>
            <a:ext cx="1606847" cy="1524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43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364 0.0044 L -0.75729 -0.01644 " pathEditMode="relative" ptsTypes="AA">
                                      <p:cBhvr>
                                        <p:cTn id="6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ртем\Desktop\картинки\маша и медведь\3196265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86457" cy="6858000"/>
          </a:xfrm>
          <a:prstGeom prst="rect">
            <a:avLst/>
          </a:prstGeom>
          <a:noFill/>
        </p:spPr>
      </p:pic>
      <p:pic>
        <p:nvPicPr>
          <p:cNvPr id="3074" name="Picture 2" descr="C:\Documents and Settings\Администратор\Рабочий стол\бабочки\B_Fly21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348880"/>
            <a:ext cx="1524000" cy="1143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42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75 0.00046 L 0.79462 0.01111 " pathEditMode="relative" ptsTypes="AA">
                                      <p:cBhvr>
                                        <p:cTn id="6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ртем\Desktop\картинки\маша и медведь\3196265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86457" cy="6858000"/>
          </a:xfrm>
          <a:prstGeom prst="rect">
            <a:avLst/>
          </a:prstGeom>
          <a:noFill/>
        </p:spPr>
      </p:pic>
      <p:pic>
        <p:nvPicPr>
          <p:cNvPr id="4098" name="Picture 2" descr="C:\Documents and Settings\Администратор\Рабочий стол\бабочки\B_Fly04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404664"/>
            <a:ext cx="1428750" cy="7143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50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11584 L 0.73282 0.7142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00" y="2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ртем\Desktop\картинки\маша и медведь\319626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8645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ртем\Desktop\картинки\маша и медведь\319626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86457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1928802"/>
            <a:ext cx="6176947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Молодцы!!!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214422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/>
              <a:t>Спасибо за внимание</a:t>
            </a:r>
            <a:r>
              <a:rPr lang="ru-RU" sz="4000" b="1" dirty="0"/>
              <a:t>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37626_146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43174" y="2500306"/>
            <a:ext cx="3500462" cy="34290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294564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4" y="836712"/>
            <a:ext cx="7120880" cy="2016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+mj-lt"/>
              </a:rPr>
              <a:t>По дереву стучу,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+mj-lt"/>
              </a:rPr>
              <a:t>Что-то я достать хочу.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+mj-lt"/>
              </a:rPr>
              <a:t>Хоть и скрылся под корой-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+mj-lt"/>
              </a:rPr>
              <a:t>Червячок-то будет мой.</a:t>
            </a:r>
          </a:p>
        </p:txBody>
      </p:sp>
      <p:pic>
        <p:nvPicPr>
          <p:cNvPr id="3074" name="Picture 2" descr="Отряд Дятлообразны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83079" y="2420888"/>
            <a:ext cx="4176464" cy="396068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79986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539552" y="692696"/>
            <a:ext cx="7004248" cy="3474720"/>
          </a:xfrm>
        </p:spPr>
        <p:txBody>
          <a:bodyPr>
            <a:normAutofit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ru-RU" sz="2400" dirty="0">
                <a:solidFill>
                  <a:schemeClr val="tx1"/>
                </a:solidFill>
                <a:latin typeface="+mj-lt"/>
              </a:rPr>
              <a:t>Шевелились у цветка 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+mj-lt"/>
              </a:rPr>
            </a:br>
            <a:r>
              <a:rPr lang="ru-RU" sz="2400" dirty="0">
                <a:solidFill>
                  <a:schemeClr val="tx1"/>
                </a:solidFill>
                <a:latin typeface="+mj-lt"/>
              </a:rPr>
              <a:t>Все четыре лепестка. </a:t>
            </a:r>
            <a:br>
              <a:rPr lang="ru-RU" sz="2400" dirty="0">
                <a:solidFill>
                  <a:schemeClr val="tx1"/>
                </a:solidFill>
                <a:latin typeface="+mj-lt"/>
              </a:rPr>
            </a:br>
            <a:r>
              <a:rPr lang="ru-RU" sz="2400" dirty="0">
                <a:solidFill>
                  <a:schemeClr val="tx1"/>
                </a:solidFill>
                <a:latin typeface="+mj-lt"/>
              </a:rPr>
              <a:t>Я сорвать его хотел — </a:t>
            </a:r>
            <a:br>
              <a:rPr lang="ru-RU" sz="2400" dirty="0">
                <a:solidFill>
                  <a:schemeClr val="tx1"/>
                </a:solidFill>
                <a:latin typeface="+mj-lt"/>
              </a:rPr>
            </a:br>
            <a:r>
              <a:rPr lang="ru-RU" sz="2400" dirty="0">
                <a:solidFill>
                  <a:schemeClr val="tx1"/>
                </a:solidFill>
                <a:latin typeface="+mj-lt"/>
              </a:rPr>
              <a:t>Он вспорхнул и улетел.</a:t>
            </a:r>
            <a:r>
              <a:rPr lang="ru-RU" sz="2400" dirty="0">
                <a:latin typeface="+mj-lt"/>
              </a:rPr>
              <a:t> </a:t>
            </a:r>
          </a:p>
        </p:txBody>
      </p:sp>
      <p:pic>
        <p:nvPicPr>
          <p:cNvPr id="4098" name="Picture 2" descr="Животные Записи в рубрике Животные Всё, что существует на свете, когда то было мечтой. В.К. Сендберг : LiveInternet - Российский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525108" y="2492896"/>
            <a:ext cx="4195156" cy="388843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91671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3756" y="404664"/>
            <a:ext cx="6512511" cy="1008112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effectLst/>
              </a:rPr>
              <a:t>Насекомые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971600" y="1340768"/>
            <a:ext cx="2915707" cy="2661138"/>
          </a:xfrm>
          <a:prstGeom prst="flowChartConnector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1720" y="1412776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2" name="Picture 4" descr="Звери и животные России картинки видео фото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38346" y="1268760"/>
            <a:ext cx="3062046" cy="2736304"/>
          </a:xfrm>
          <a:prstGeom prst="flowChartConnector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Обои Животные Пчелы, осы, шмели, обои для рабочего стола, фо…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843808" y="3820782"/>
            <a:ext cx="2955738" cy="2776570"/>
          </a:xfrm>
          <a:prstGeom prst="flowChartConnector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29053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1820" y="387280"/>
            <a:ext cx="6512511" cy="1008112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effectLst/>
              </a:rPr>
              <a:t>Рыбы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1720" y="1412776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074" name="Picture 2" descr="Виды рыб - http://rubalka.ucoz.com/ - RuBaLka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1034"/>
          <a:stretch/>
        </p:blipFill>
        <p:spPr bwMode="auto">
          <a:xfrm>
            <a:off x="2957550" y="3581165"/>
            <a:ext cx="3240752" cy="2989456"/>
          </a:xfrm>
          <a:prstGeom prst="flowChartConnector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Рыбалка на щуку фото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3568" y="891336"/>
            <a:ext cx="3108197" cy="2917448"/>
          </a:xfrm>
          <a:prstGeom prst="flowChartConnector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ataLife Engine Версия для печати Подводный отель (23 фото)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364087" y="839072"/>
            <a:ext cx="3006189" cy="3021976"/>
          </a:xfrm>
          <a:prstGeom prst="flowChartConnector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18606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404664"/>
            <a:ext cx="6408712" cy="1008112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effectLst/>
              </a:rPr>
              <a:t>Птицы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1720" y="1412776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098" name="Picture 2" descr="annaserru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1113945"/>
            <a:ext cx="2880320" cy="2880321"/>
          </a:xfrm>
          <a:prstGeom prst="flowChartConnector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Живой фейерверк - Ярмарка Мастеров - ручная работа, handmad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436096" y="1100696"/>
            <a:ext cx="3012332" cy="2893570"/>
          </a:xfrm>
          <a:prstGeom prst="flowChartConnector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Птицы Росии &quot; Фауна Руси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26438" y="3717032"/>
            <a:ext cx="3192613" cy="2952328"/>
          </a:xfrm>
          <a:prstGeom prst="flowChartConnector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18606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3757" y="404664"/>
            <a:ext cx="6028564" cy="1008112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effectLst/>
              </a:rPr>
              <a:t>Звери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1720" y="1412776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126" name="Picture 6" descr="саванновый африканский слон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35584" y="836669"/>
            <a:ext cx="3232272" cy="3184416"/>
          </a:xfrm>
          <a:prstGeom prst="flowChartConnector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Бурундук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771800" y="3717032"/>
            <a:ext cx="3071446" cy="2977767"/>
          </a:xfrm>
          <a:prstGeom prst="flowChartConnector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Скачать Обои и Фото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292080" y="936387"/>
            <a:ext cx="3096344" cy="3084697"/>
          </a:xfrm>
          <a:prstGeom prst="flowChartConnector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18606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899</TotalTime>
  <Words>121</Words>
  <Application>Microsoft Office PowerPoint</Application>
  <PresentationFormat>Экран (4:3)</PresentationFormat>
  <Paragraphs>41</Paragraphs>
  <Slides>39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Воздушный поток</vt:lpstr>
      <vt:lpstr>Слайд 1</vt:lpstr>
      <vt:lpstr>Отгадайте загадки</vt:lpstr>
      <vt:lpstr>Слайд 3</vt:lpstr>
      <vt:lpstr>Слайд 4</vt:lpstr>
      <vt:lpstr>Слайд 5</vt:lpstr>
      <vt:lpstr>Насекомые</vt:lpstr>
      <vt:lpstr>Рыбы</vt:lpstr>
      <vt:lpstr>Птицы</vt:lpstr>
      <vt:lpstr>Звери</vt:lpstr>
      <vt:lpstr>Земноводные</vt:lpstr>
      <vt:lpstr>Пресмыкающиеся</vt:lpstr>
      <vt:lpstr>Игра «Четвертый лишний»</vt:lpstr>
      <vt:lpstr>Физкультминутка Звериная зарядка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Игра «Дикие и домашние животные»</vt:lpstr>
      <vt:lpstr>Игра «Кто, где живет»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«в мире животных»</dc:title>
  <dc:creator>Nord24</dc:creator>
  <cp:lastModifiedBy>Абдулаевы</cp:lastModifiedBy>
  <cp:revision>130</cp:revision>
  <dcterms:created xsi:type="dcterms:W3CDTF">2015-02-14T18:07:24Z</dcterms:created>
  <dcterms:modified xsi:type="dcterms:W3CDTF">2019-04-22T09:20:57Z</dcterms:modified>
</cp:coreProperties>
</file>