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2" r:id="rId11"/>
    <p:sldId id="271" r:id="rId12"/>
    <p:sldId id="267" r:id="rId13"/>
    <p:sldId id="265" r:id="rId14"/>
    <p:sldId id="270" r:id="rId15"/>
    <p:sldId id="273" r:id="rId16"/>
    <p:sldId id="274" r:id="rId17"/>
    <p:sldId id="275" r:id="rId18"/>
    <p:sldId id="266" r:id="rId19"/>
    <p:sldId id="268" r:id="rId20"/>
    <p:sldId id="269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33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58DEE-1E2A-4FF9-ABF4-6F64D897E116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14A0E-8D6A-4CEB-894F-181729C3F923}" type="slidenum">
              <a:rPr lang="ru-RU" smtClean="0"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58DEE-1E2A-4FF9-ABF4-6F64D897E116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14A0E-8D6A-4CEB-894F-181729C3F9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58DEE-1E2A-4FF9-ABF4-6F64D897E116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14A0E-8D6A-4CEB-894F-181729C3F9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58DEE-1E2A-4FF9-ABF4-6F64D897E116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14A0E-8D6A-4CEB-894F-181729C3F9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58DEE-1E2A-4FF9-ABF4-6F64D897E116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14A0E-8D6A-4CEB-894F-181729C3F92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58DEE-1E2A-4FF9-ABF4-6F64D897E116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14A0E-8D6A-4CEB-894F-181729C3F9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58DEE-1E2A-4FF9-ABF4-6F64D897E116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14A0E-8D6A-4CEB-894F-181729C3F9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58DEE-1E2A-4FF9-ABF4-6F64D897E116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14A0E-8D6A-4CEB-894F-181729C3F9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58DEE-1E2A-4FF9-ABF4-6F64D897E116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14A0E-8D6A-4CEB-894F-181729C3F9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58DEE-1E2A-4FF9-ABF4-6F64D897E116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14A0E-8D6A-4CEB-894F-181729C3F923}" type="slidenum">
              <a:rPr lang="ru-RU" smtClean="0"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58DEE-1E2A-4FF9-ABF4-6F64D897E116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14A0E-8D6A-4CEB-894F-181729C3F923}" type="slidenum">
              <a:rPr lang="ru-RU" smtClean="0"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DD258DEE-1E2A-4FF9-ABF4-6F64D897E116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3814A0E-8D6A-4CEB-894F-181729C3F923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givotniymir.ru/dikij-kaban-i-ego-osobennosti/" TargetMode="External"/><Relationship Id="rId2" Type="http://schemas.openxmlformats.org/officeDocument/2006/relationships/hyperlink" Target="https://givotniymir.ru/amurskij-tigr/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hyperlink" Target="https://givotniymir.ru/zhivotnye-kitaya-opisaniya-nazvaniya-i-osobennosti-zhivotnyx-kitaya/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Подсолнух\Берегите животных\________________ ________________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7992888" cy="583264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1090572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Подсолнух\Берегите животных\0001-001-Po-stranitsam-Krasnoj-knig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676456" cy="6439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65039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Подсолнух\Берегите животных\Новая папка\0015-015-Stranstvujuschij-golu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761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29270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Подсолнух\Берегите животных\Новая папка\zubr-6-e14411179539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71337"/>
            <a:ext cx="5832649" cy="4805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012160" y="260648"/>
            <a:ext cx="2987824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Основными причинами сокращения зубров были истребление их охотниками и браконьерами, а также уничтожение во время военных действий.</a:t>
            </a:r>
            <a:r>
              <a:rPr lang="ru-RU" sz="1600" dirty="0"/>
              <a:t> По внешнему виду зубр очень напоминает своего американского сородича — бизона. Тем не менее отличить их все же можно. Прежде всего, у зубра более высокий горб, более длинные рога и хвост, чем у бизона. А в жаркие месяцы задняя часть бизона покрыта очень короткой шерстью (кажется даже, что она лысая), тогда как у зубра в любое время года на всем теле шерсть одинаковой длины.</a:t>
            </a:r>
          </a:p>
          <a:p>
            <a:r>
              <a:rPr lang="ru-RU" sz="1600" dirty="0"/>
              <a:t>Зубр занесен в Красную книгу России как исчезающий вид и сегодня обитает во многих заповедниках и зоопарках.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71274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228184" y="332656"/>
            <a:ext cx="2664296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100" b="1" dirty="0"/>
              <a:t>Амурский тигр</a:t>
            </a:r>
            <a:r>
              <a:rPr lang="ru-RU" sz="1100" dirty="0"/>
              <a:t>. Говоря об этом дальневосточном царе зверей, обитающем в Уссурийском лесу, нужно отметить, что среди животных Красной Книги России очень много названий представителей кошачьих. </a:t>
            </a:r>
            <a:r>
              <a:rPr lang="ru-RU" sz="1100" u="sng" dirty="0">
                <a:hlinkClick r:id="rId2" tooltip="Амурский тигр"/>
              </a:rPr>
              <a:t>Амурский тигр</a:t>
            </a:r>
            <a:r>
              <a:rPr lang="ru-RU" sz="1100" dirty="0"/>
              <a:t> – самый крупный, единственный вид тигра, освоивший жизнь среди кристально белых снегов и низких температур.</a:t>
            </a:r>
          </a:p>
          <a:p>
            <a:pPr fontAlgn="base"/>
            <a:r>
              <a:rPr lang="ru-RU" sz="1100" dirty="0"/>
              <a:t>В таких непростых условиях охота становится сложной задачей для амурского тигра, успешна лишь одна попытка из десяти. Они выслеживают оленей и </a:t>
            </a:r>
            <a:r>
              <a:rPr lang="ru-RU" sz="1100" u="sng" dirty="0">
                <a:hlinkClick r:id="rId3" tooltip="Дикий кабан"/>
              </a:rPr>
              <a:t>кабанов</a:t>
            </a:r>
            <a:r>
              <a:rPr lang="ru-RU" sz="1100" dirty="0"/>
              <a:t>, способны ловить рыбу во время нереста. Это уникальное животное Красной Книги – настоящая гордость России. Сейчас популяция увеличивается в численности, примерно 450 тигров обитают в диких лесах Дальнего Востока и </a:t>
            </a:r>
            <a:r>
              <a:rPr lang="ru-RU" sz="1100" u="sng" dirty="0">
                <a:hlinkClick r:id="rId4" tooltip="Животные Китая"/>
              </a:rPr>
              <a:t>Китая</a:t>
            </a:r>
            <a:r>
              <a:rPr lang="ru-RU" sz="1100" dirty="0"/>
              <a:t>.</a:t>
            </a:r>
          </a:p>
          <a:p>
            <a:pPr fontAlgn="base"/>
            <a:r>
              <a:rPr lang="ru-RU" sz="1100" dirty="0"/>
              <a:t>Детёныши появляются в апреле-мае слепыми и совсем крошечными. Заботливая мать-тигрица внимательно следит за их питанием и обучает их основам охоты. Уже в шесть месяцев озорные тигрята помогают на охоте тигрице и способны самостоятельно добыть пропитание.</a:t>
            </a:r>
          </a:p>
          <a:p>
            <a:pPr fontAlgn="base"/>
            <a:r>
              <a:rPr lang="ru-RU" sz="1100" dirty="0"/>
              <a:t>Охота на этих редчайших млекопитающих категорически запрещена в России, а в Китае за убийство тигра браконьера ожидает смертная казнь.</a:t>
            </a:r>
          </a:p>
        </p:txBody>
      </p:sp>
      <p:pic>
        <p:nvPicPr>
          <p:cNvPr id="12290" name="Picture 2" descr="D:\Подсолнух\Берегите животных\Новая папка\tiger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7031"/>
            <a:ext cx="6048672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89489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692696"/>
            <a:ext cx="871296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 smtClean="0"/>
          </a:p>
          <a:p>
            <a:r>
              <a:rPr lang="ru-RU" sz="1400" dirty="0" smtClean="0"/>
              <a:t>Амурский тигр – самый крупный тигр в мире. И единственный из тигров, освоивший жизнь в снегах. Такого достояния нет ни у одной страны мира. Без преувеличения, это один из самых совершенных хищников среди всех прочих. В отличие от того же льва, который образует </a:t>
            </a:r>
            <a:r>
              <a:rPr lang="ru-RU" sz="1400" dirty="0" err="1" smtClean="0"/>
              <a:t>прайды</a:t>
            </a:r>
            <a:r>
              <a:rPr lang="ru-RU" sz="1400" dirty="0" smtClean="0"/>
              <a:t> (семьи) и живет за счет коллективных охот, тигр – ярко выраженный одиночка, и поэтому в охоте ему требуется высочайшее мастерство.</a:t>
            </a:r>
          </a:p>
          <a:p>
            <a:r>
              <a:rPr lang="ru-RU" sz="1400" dirty="0" smtClean="0"/>
              <a:t>Тигр венчает вершину пищевой пирамиды уникальной экологической системы с названием Уссурийская тайга. Поэтому состояние тигриной популяции — это индикатор состояния всей дальневосточной природы.</a:t>
            </a:r>
          </a:p>
          <a:p>
            <a:endParaRPr lang="ru-RU" sz="1400" dirty="0" smtClean="0"/>
          </a:p>
          <a:p>
            <a:r>
              <a:rPr lang="ru-RU" sz="1400" dirty="0" smtClean="0"/>
              <a:t>Судьба амурского тигра драматична. В середине XIX века он был многочислен. В конце XIX в. ежегодно добывали до 100 зверей. В тридцатых годах прошлого века тигр изредка встречался лишь в самых глухих уголках Уссурийской тайги, трудно доступных для человека. Амурский тигр оказался на грани исчезновения вследствие нерегулируемого отстрела взрослых особей, интенсивного отлова тигрят, сведения лесных массивов в окрестностях некоторых рек и уменьшения поголовья диких парнокопытных животных, вызванного усилившимся прессом охоты и другими причинами; неблагоприятно сказались и малоснежные зимы.</a:t>
            </a:r>
          </a:p>
          <a:p>
            <a:r>
              <a:rPr lang="ru-RU" sz="1400" dirty="0" smtClean="0"/>
              <a:t>В 1935 году в Приморском крае был организован большой и единственный в своем роде Сихотэ-Алинский государственный заповедник. Несколько позже — </a:t>
            </a:r>
            <a:r>
              <a:rPr lang="ru-RU" sz="1400" dirty="0" err="1" smtClean="0"/>
              <a:t>Лазовский</a:t>
            </a:r>
            <a:r>
              <a:rPr lang="ru-RU" sz="1400" dirty="0" smtClean="0"/>
              <a:t> и Уссурийский заповедники. С 1947 года охота на тигра была строго запрещена, Даже отлов тигрят для зоопарков допускался единично, по специальным разрешениям. Эти меры оказались своевременными. Уже в 1957 году численность амурского тигра в сравнении с тридцатыми годами почти удвоилась, а к началу шестидесятых перевалила за сотню. Амурский тигр охраняется государством — он занесен в Красную книгу Российской Федерации, добывание и отлов тигра запрещены.</a:t>
            </a:r>
          </a:p>
          <a:p>
            <a:endParaRPr lang="ru-RU" sz="1400" dirty="0" smtClean="0"/>
          </a:p>
          <a:p>
            <a:r>
              <a:rPr lang="ru-RU" sz="1400" dirty="0" smtClean="0"/>
              <a:t>С 1998 г. осуществляется утвержденная Правительством </a:t>
            </a:r>
            <a:r>
              <a:rPr lang="ru-RU" sz="1400" dirty="0" err="1" smtClean="0"/>
              <a:t>Российcкой</a:t>
            </a:r>
            <a:r>
              <a:rPr lang="ru-RU" sz="1400" dirty="0" smtClean="0"/>
              <a:t> Федерации федеральная целевая программа “Сохранение амурского тигра”. На Дальнем востоке амурских тигров осталось чуть более 500 особей. В стране работает президентская программа по их защите. Без преувеличения – каждый зверь на особом счету.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7080593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Подсолнух\Берегите животных\img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72256"/>
            <a:ext cx="8128001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79143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Подсолнух\Берегите животных\Новая папка\zhivotnye-krasnoj-knigi-rossii-8 белый медведь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5715001" cy="463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134899" y="515719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Белый медведь. Это животное является самым крупным видом медведя</a:t>
            </a:r>
          </a:p>
        </p:txBody>
      </p:sp>
    </p:spTree>
    <p:extLst>
      <p:ext uri="{BB962C8B-B14F-4D97-AF65-F5344CB8AC3E}">
        <p14:creationId xmlns:p14="http://schemas.microsoft.com/office/powerpoint/2010/main" val="8147571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D:\Подсолнух\Берегите животных\urok-po-okruzhaiushchiemu-miru-vo-2-klassie-krasnaia-knigha_23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76" y="116632"/>
            <a:ext cx="8884324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05278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Подсолнух\Берегите животных\Новая папка\14104553999_7d928e9799_b-e14411187853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88640"/>
            <a:ext cx="5616623" cy="444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724128" y="162653"/>
            <a:ext cx="3312368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Гималайский, или белогрудый медведь</a:t>
            </a:r>
          </a:p>
          <a:p>
            <a:endParaRPr lang="ru-RU" sz="1400" dirty="0" smtClean="0"/>
          </a:p>
          <a:p>
            <a:r>
              <a:rPr lang="ru-RU" sz="1400" dirty="0" smtClean="0"/>
              <a:t>Уссурийский белогрудый медведь населяет широколиственные леса Приморского края, южных районов Хабаровского края и юго-восточной части Амурской области. До 1998 года он был занесен в Красную книгу России как малочисленный вид, а сегодня является охотничьим видом. Однако если в 90-е годы его численность составляла 4−7 тысяч особей, то теперь этот медведь находится на грани исчезновения (его популяция составляет до 1 тысячи особей). Причиной тому стали, прежде всего, вырубка лесов и массовая охота. Последнее, к слову обсуждалось во время международного экологического форума «Природа без границ» во Владивостоке, после чего в 2006 году было принято решение в Приморском крае ввести ограничения охоты на гималайского медведя во время спячки.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6738436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Подсолнух\Берегите животных\Новая папка\3ca5b091b1489029499099468d8836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5976664" cy="405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85328" y="107103"/>
            <a:ext cx="2779160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Западнокавказский</a:t>
            </a:r>
            <a:r>
              <a:rPr lang="ru-RU" dirty="0" smtClean="0"/>
              <a:t> тур или кавказский горный козел</a:t>
            </a:r>
          </a:p>
          <a:p>
            <a:endParaRPr lang="ru-RU" dirty="0" smtClean="0"/>
          </a:p>
          <a:p>
            <a:r>
              <a:rPr lang="ru-RU" sz="1400" dirty="0" smtClean="0"/>
              <a:t>Живет </a:t>
            </a:r>
            <a:r>
              <a:rPr lang="ru-RU" sz="1400" dirty="0" err="1" smtClean="0"/>
              <a:t>западнокавказский</a:t>
            </a:r>
            <a:r>
              <a:rPr lang="ru-RU" sz="1400" dirty="0" smtClean="0"/>
              <a:t> тур в горах Кавказа, а именно вдоль российско-грузинской границы. Он был записан в Красную книгу России «благодаря» деятельности людей, а также из-за спаривания с </a:t>
            </a:r>
            <a:r>
              <a:rPr lang="ru-RU" sz="1400" dirty="0" err="1" smtClean="0"/>
              <a:t>восточнокавказским</a:t>
            </a:r>
            <a:r>
              <a:rPr lang="ru-RU" sz="1400" dirty="0" smtClean="0"/>
              <a:t> туром. Последнее приводит к появлению на свет бесплодных особей.</a:t>
            </a:r>
          </a:p>
          <a:p>
            <a:r>
              <a:rPr lang="ru-RU" sz="1400" dirty="0" smtClean="0"/>
              <a:t>Количество этих животных в дикой природе сегодня оценивается в 10 тысяч особей. Международный союз охраны природы придаёт </a:t>
            </a:r>
            <a:r>
              <a:rPr lang="ru-RU" sz="1400" dirty="0" err="1" smtClean="0"/>
              <a:t>западнокавказскому</a:t>
            </a:r>
            <a:r>
              <a:rPr lang="ru-RU" sz="1400" dirty="0" smtClean="0"/>
              <a:t> туру статус «в опасности».</a:t>
            </a:r>
          </a:p>
        </p:txBody>
      </p:sp>
    </p:spTree>
    <p:extLst>
      <p:ext uri="{BB962C8B-B14F-4D97-AF65-F5344CB8AC3E}">
        <p14:creationId xmlns:p14="http://schemas.microsoft.com/office/powerpoint/2010/main" val="205497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Подсолнух\Берегите животных\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620688"/>
            <a:ext cx="7915275" cy="593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66394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:\Подсолнух\Берегите животных\Новая папка\7cf7837526a9555d5009bb184e44006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6572250" cy="353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3861048"/>
            <a:ext cx="667848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Интересно, что дальневосточные леопарды — единственные леопарды, которые смогли научиться жить и охотиться в условиях суровой зимы. В этом, к слову, им помогает длинная шерсть, а также сильные и длинные ноги, которые позволяют догнать добычу, передвигаясь по снегу. Впрочем, амурские леопарды не только хорошие охотники, но и примерные семьянины. Ведь иногда самцы остаются с самками после спаривания и даже помогают им с воспитанием котят, что в принципе не свойственно леопардам.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9280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Подсолнух\Берегите животных\img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14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5501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Подсолнух\Берегите животных\img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94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86814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Подсолнух\Берегите животных\slide-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2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1638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Подсолнух\Берегите животных\____________ ________________ ____ _____________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2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6193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D:\Подсолнух\Берегите животных\hello_html_7ac449f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3705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81260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D:\Подсолнух\Берегите животных\12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D:\Подсолнух\Берегите животных\rosmen-krasnaya_kniga_rossii_zhivotnye-1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3249613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59511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D:\Подсолнух\Берегите животных\YtvM-NOJ8s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4868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6083013"/>
      </p:ext>
    </p:extLst>
  </p:cSld>
  <p:clrMapOvr>
    <a:masterClrMapping/>
  </p:clrMapOvr>
</p:sld>
</file>

<file path=ppt/theme/theme1.xml><?xml version="1.0" encoding="utf-8"?>
<a:theme xmlns:a="http://schemas.openxmlformats.org/drawingml/2006/main" name="Паркет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</TotalTime>
  <Words>676</Words>
  <Application>Microsoft Office PowerPoint</Application>
  <PresentationFormat>Экран (4:3)</PresentationFormat>
  <Paragraphs>23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</vt:lpstr>
      <vt:lpstr>Calibri</vt:lpstr>
      <vt:lpstr>Tw Cen MT</vt:lpstr>
      <vt:lpstr>Паркет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EDU</cp:lastModifiedBy>
  <cp:revision>9</cp:revision>
  <dcterms:created xsi:type="dcterms:W3CDTF">2017-10-01T11:19:45Z</dcterms:created>
  <dcterms:modified xsi:type="dcterms:W3CDTF">2018-11-26T11:56:13Z</dcterms:modified>
</cp:coreProperties>
</file>