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66" r:id="rId4"/>
    <p:sldId id="265" r:id="rId5"/>
    <p:sldId id="261" r:id="rId6"/>
    <p:sldId id="260" r:id="rId7"/>
    <p:sldId id="262" r:id="rId8"/>
    <p:sldId id="267" r:id="rId9"/>
    <p:sldId id="268" r:id="rId10"/>
    <p:sldId id="263" r:id="rId11"/>
    <p:sldId id="270" r:id="rId12"/>
    <p:sldId id="271" r:id="rId13"/>
    <p:sldId id="275" r:id="rId14"/>
    <p:sldId id="277" r:id="rId15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167B-1298-4B2D-9331-5F782828A1E9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861A-5036-4CEE-9DFC-1E370A4D2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167B-1298-4B2D-9331-5F782828A1E9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861A-5036-4CEE-9DFC-1E370A4D2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167B-1298-4B2D-9331-5F782828A1E9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861A-5036-4CEE-9DFC-1E370A4D2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167B-1298-4B2D-9331-5F782828A1E9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861A-5036-4CEE-9DFC-1E370A4D2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167B-1298-4B2D-9331-5F782828A1E9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861A-5036-4CEE-9DFC-1E370A4D2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167B-1298-4B2D-9331-5F782828A1E9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861A-5036-4CEE-9DFC-1E370A4D2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167B-1298-4B2D-9331-5F782828A1E9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861A-5036-4CEE-9DFC-1E370A4D2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167B-1298-4B2D-9331-5F782828A1E9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861A-5036-4CEE-9DFC-1E370A4D2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167B-1298-4B2D-9331-5F782828A1E9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861A-5036-4CEE-9DFC-1E370A4D2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167B-1298-4B2D-9331-5F782828A1E9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861A-5036-4CEE-9DFC-1E370A4D2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167B-1298-4B2D-9331-5F782828A1E9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861A-5036-4CEE-9DFC-1E370A4D2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A167B-1298-4B2D-9331-5F782828A1E9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5861A-5036-4CEE-9DFC-1E370A4D2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gif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10" Type="http://schemas.openxmlformats.org/officeDocument/2006/relationships/image" Target="../media/image61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hyperlink" Target="http://www.stihi.ru/pics/2011/09/05/8189.jpg" TargetMode="Externa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21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26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24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123728" y="2420888"/>
            <a:ext cx="4896544" cy="1154559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Nautilus Pompilius" pitchFamily="50" charset="-52"/>
              </a:rPr>
              <a:t>Что нам осень принесла…</a:t>
            </a:r>
            <a:endParaRPr lang="ru-RU" sz="5400" dirty="0">
              <a:solidFill>
                <a:srgbClr val="C00000"/>
              </a:solidFill>
              <a:latin typeface="Nautilus Pompilius" pitchFamily="50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0864" y="260648"/>
            <a:ext cx="868930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Физминутка</a:t>
            </a:r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 </a:t>
            </a:r>
            <a:r>
              <a:rPr lang="ru-RU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«Капельки</a:t>
            </a:r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»</a:t>
            </a:r>
          </a:p>
          <a:p>
            <a:r>
              <a:rPr lang="ru-RU" sz="2400" dirty="0" smtClean="0">
                <a:solidFill>
                  <a:srgbClr val="000000"/>
                </a:solidFill>
              </a:rPr>
              <a:t>Капля </a:t>
            </a:r>
            <a:r>
              <a:rPr lang="ru-RU" sz="2400" dirty="0">
                <a:solidFill>
                  <a:srgbClr val="000000"/>
                </a:solidFill>
              </a:rPr>
              <a:t>раз, капля два </a:t>
            </a:r>
            <a:r>
              <a:rPr lang="ru-RU" sz="2400" dirty="0" smtClean="0">
                <a:solidFill>
                  <a:srgbClr val="000000"/>
                </a:solidFill>
              </a:rPr>
              <a:t>                                                                                   </a:t>
            </a:r>
          </a:p>
          <a:p>
            <a:r>
              <a:rPr lang="ru-RU" sz="2400" dirty="0" smtClean="0">
                <a:solidFill>
                  <a:srgbClr val="000000"/>
                </a:solidFill>
              </a:rPr>
              <a:t>Очень </a:t>
            </a:r>
            <a:r>
              <a:rPr lang="ru-RU" sz="2400" dirty="0">
                <a:solidFill>
                  <a:srgbClr val="000000"/>
                </a:solidFill>
              </a:rPr>
              <a:t>медленно сперва</a:t>
            </a:r>
            <a:r>
              <a:rPr lang="ru-RU" sz="2400" dirty="0" smtClean="0">
                <a:solidFill>
                  <a:srgbClr val="000000"/>
                </a:solidFill>
              </a:rPr>
              <a:t>..</a:t>
            </a:r>
            <a:endParaRPr lang="ru-RU" sz="2400" dirty="0">
              <a:solidFill>
                <a:srgbClr val="000000"/>
              </a:solidFill>
            </a:endParaRPr>
          </a:p>
          <a:p>
            <a:r>
              <a:rPr lang="ru-RU" sz="2400" dirty="0">
                <a:solidFill>
                  <a:srgbClr val="000000"/>
                </a:solidFill>
              </a:rPr>
              <a:t>А потом, потом, </a:t>
            </a:r>
            <a:r>
              <a:rPr lang="ru-RU" sz="2400" dirty="0" smtClean="0">
                <a:solidFill>
                  <a:srgbClr val="000000"/>
                </a:solidFill>
              </a:rPr>
              <a:t>потом                </a:t>
            </a:r>
          </a:p>
          <a:p>
            <a:r>
              <a:rPr lang="ru-RU" sz="2400" dirty="0" smtClean="0">
                <a:solidFill>
                  <a:srgbClr val="000000"/>
                </a:solidFill>
              </a:rPr>
              <a:t>Все бегом</a:t>
            </a:r>
            <a:r>
              <a:rPr lang="ru-RU" sz="2400" dirty="0">
                <a:solidFill>
                  <a:srgbClr val="000000"/>
                </a:solidFill>
              </a:rPr>
              <a:t>, бегом, </a:t>
            </a:r>
            <a:r>
              <a:rPr lang="ru-RU" sz="2400" dirty="0" smtClean="0">
                <a:solidFill>
                  <a:srgbClr val="000000"/>
                </a:solidFill>
              </a:rPr>
              <a:t>бегом.</a:t>
            </a:r>
            <a:endParaRPr lang="ru-RU" sz="2400" dirty="0">
              <a:solidFill>
                <a:srgbClr val="000000"/>
              </a:solidFill>
            </a:endParaRPr>
          </a:p>
          <a:p>
            <a:r>
              <a:rPr lang="ru-RU" sz="2400" dirty="0" smtClean="0">
                <a:solidFill>
                  <a:srgbClr val="000000"/>
                </a:solidFill>
              </a:rPr>
              <a:t>А </a:t>
            </a:r>
            <a:r>
              <a:rPr lang="ru-RU" sz="2400" dirty="0">
                <a:solidFill>
                  <a:srgbClr val="000000"/>
                </a:solidFill>
              </a:rPr>
              <a:t>теперь зонты раскрыли</a:t>
            </a:r>
            <a:r>
              <a:rPr lang="ru-RU" sz="2400" dirty="0" smtClean="0">
                <a:solidFill>
                  <a:srgbClr val="000000"/>
                </a:solidFill>
              </a:rPr>
              <a:t>,.</a:t>
            </a:r>
            <a:endParaRPr lang="ru-RU" sz="2400" dirty="0">
              <a:solidFill>
                <a:srgbClr val="000000"/>
              </a:solidFill>
            </a:endParaRPr>
          </a:p>
          <a:p>
            <a:r>
              <a:rPr lang="ru-RU" sz="2400" dirty="0">
                <a:solidFill>
                  <a:srgbClr val="000000"/>
                </a:solidFill>
              </a:rPr>
              <a:t>От дождя себя укрыли.</a:t>
            </a:r>
          </a:p>
          <a:p>
            <a:pPr algn="ctr"/>
            <a:endParaRPr lang="ru-RU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57008" y="3501008"/>
            <a:ext cx="4575232" cy="3024336"/>
          </a:xfrm>
          <a:prstGeom prst="ellipse">
            <a:avLst/>
          </a:prstGeom>
          <a:noFill/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" descr="http://1.bp.blogspot.com/-CVbyawlwveI/U05vE4ZyhWI/AAAAAAAAFuE/1psKVvI3dHk/s1600/post-84277-121240321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45163"/>
            <a:ext cx="4041201" cy="20400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зонт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55906">
            <a:off x="1273774" y="1886173"/>
            <a:ext cx="6605206" cy="50639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2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1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16" tmFilter="0, 0; 0.125,0.2665; 0.25,0.4; 0.375,0.465; 0.5,0.5;  0.625,0.535; 0.75,0.6; 0.875,0.7335; 1,1">
                                          <p:stCondLst>
                                            <p:cond delay="816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" tmFilter="0, 0; 0.125,0.2665; 0.25,0.4; 0.375,0.465; 0.5,0.5;  0.625,0.535; 0.75,0.6; 0.875,0.7335; 1,1">
                                          <p:stCondLst>
                                            <p:cond delay="1627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" tmFilter="0, 0; 0.125,0.2665; 0.25,0.4; 0.375,0.465; 0.5,0.5;  0.625,0.535; 0.75,0.6; 0.875,0.7335; 1,1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831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">
                                          <p:stCondLst>
                                            <p:cond delay="1613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" decel="50000">
                                          <p:stCondLst>
                                            <p:cond delay="1645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" decel="50000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" decel="50000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53507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Кто без нот и без свирели,</a:t>
            </a:r>
          </a:p>
          <a:p>
            <a:pPr>
              <a:buNone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Лучше всех выводит трели,</a:t>
            </a:r>
          </a:p>
          <a:p>
            <a:pPr>
              <a:buNone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Голосистей и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нежней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Кто же это? (Соловей)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4497" y="1784522"/>
            <a:ext cx="2161316" cy="22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023448" y="369634"/>
            <a:ext cx="29059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ЗАГАДКИ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51701" y="171970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Под крышей я леплю гнездо из комочков глины. Для птенчиков стелю на дно пуховую перину.</a:t>
            </a:r>
          </a:p>
          <a:p>
            <a:pPr>
              <a:buNone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   (Ласточка)</a:t>
            </a:r>
          </a:p>
        </p:txBody>
      </p:sp>
      <p:pic>
        <p:nvPicPr>
          <p:cNvPr id="8194" name="Picture 2" descr="ласточ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983" y="1255610"/>
            <a:ext cx="2857500" cy="2286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9691" y="4312651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перелетных птиц черней, 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Чистит пашню от червей, 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Целый день по полю вскачь, 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зовется птица ... </a:t>
            </a:r>
          </a:p>
        </p:txBody>
      </p:sp>
      <p:pic>
        <p:nvPicPr>
          <p:cNvPr id="8" name="Picture 3" descr="C:\Documents and Settings\Пользователь\Рабочий стол\грач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87623" y="4370080"/>
            <a:ext cx="2951769" cy="248791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03090" y="438073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>
                <a:latin typeface="Times New Roman" pitchFamily="18" charset="0"/>
              </a:rPr>
              <a:t>Это старый наш знакомый:</a:t>
            </a:r>
            <a:br>
              <a:rPr lang="ru-RU" sz="2400" i="1" dirty="0">
                <a:latin typeface="Times New Roman" pitchFamily="18" charset="0"/>
              </a:rPr>
            </a:br>
            <a:r>
              <a:rPr lang="ru-RU" sz="2400" i="1" dirty="0">
                <a:latin typeface="Times New Roman" pitchFamily="18" charset="0"/>
              </a:rPr>
              <a:t>Он живёт на крыше дома -</a:t>
            </a:r>
            <a:br>
              <a:rPr lang="ru-RU" sz="2400" i="1" dirty="0">
                <a:latin typeface="Times New Roman" pitchFamily="18" charset="0"/>
              </a:rPr>
            </a:br>
            <a:r>
              <a:rPr lang="ru-RU" sz="2400" i="1" dirty="0">
                <a:latin typeface="Times New Roman" pitchFamily="18" charset="0"/>
              </a:rPr>
              <a:t>Длинноногий, длинноносый,</a:t>
            </a:r>
            <a:br>
              <a:rPr lang="ru-RU" sz="2400" i="1" dirty="0">
                <a:latin typeface="Times New Roman" pitchFamily="18" charset="0"/>
              </a:rPr>
            </a:br>
            <a:r>
              <a:rPr lang="ru-RU" sz="2400" i="1" dirty="0">
                <a:latin typeface="Times New Roman" pitchFamily="18" charset="0"/>
              </a:rPr>
              <a:t>Длинношеий, безголосый.</a:t>
            </a:r>
            <a:br>
              <a:rPr lang="ru-RU" sz="2400" i="1" dirty="0">
                <a:latin typeface="Times New Roman" pitchFamily="18" charset="0"/>
              </a:rPr>
            </a:br>
            <a:r>
              <a:rPr lang="ru-RU" sz="2400" i="1" dirty="0">
                <a:latin typeface="Times New Roman" pitchFamily="18" charset="0"/>
              </a:rPr>
              <a:t>Он летает на охоту</a:t>
            </a:r>
            <a:br>
              <a:rPr lang="ru-RU" sz="2400" i="1" dirty="0">
                <a:latin typeface="Times New Roman" pitchFamily="18" charset="0"/>
              </a:rPr>
            </a:br>
            <a:r>
              <a:rPr lang="ru-RU" sz="2400" i="1" dirty="0">
                <a:latin typeface="Times New Roman" pitchFamily="18" charset="0"/>
              </a:rPr>
              <a:t>За лягушками к болоту.</a:t>
            </a:r>
          </a:p>
        </p:txBody>
      </p:sp>
      <p:pic>
        <p:nvPicPr>
          <p:cNvPr id="10" name="Picture 14" descr="Ciconia-ciconia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80473" y="4016769"/>
            <a:ext cx="3191937" cy="2603444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0593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27" y="4693159"/>
            <a:ext cx="3301520" cy="188846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2792" y="5805264"/>
            <a:ext cx="12629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Ласточки</a:t>
            </a:r>
            <a:r>
              <a:rPr lang="ru-RU" dirty="0"/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798" y="4307693"/>
            <a:ext cx="2709937" cy="191953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78661" y="4711326"/>
            <a:ext cx="6708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Грач</a:t>
            </a:r>
            <a:endParaRPr 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012" y="245827"/>
            <a:ext cx="3266174" cy="206021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403131" y="532280"/>
            <a:ext cx="11240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Скворец</a:t>
            </a:r>
            <a:endParaRPr lang="ru-RU" sz="2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887" y="227687"/>
            <a:ext cx="3117539" cy="207835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126104" y="622540"/>
            <a:ext cx="11637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Журавль</a:t>
            </a:r>
            <a:endParaRPr lang="ru-RU" sz="20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735" y="4693159"/>
            <a:ext cx="2672525" cy="189304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028384" y="5013176"/>
            <a:ext cx="6896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Аист</a:t>
            </a:r>
            <a:endParaRPr lang="ru-RU" sz="20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99" y="250317"/>
            <a:ext cx="2123612" cy="212841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499769" y="1876182"/>
            <a:ext cx="8787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Цапля</a:t>
            </a:r>
            <a:endParaRPr lang="ru-RU" sz="20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168" y="2423648"/>
            <a:ext cx="2695092" cy="194426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387659" y="2378728"/>
            <a:ext cx="10145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Лебедь</a:t>
            </a:r>
            <a:endParaRPr lang="ru-RU" sz="20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99" y="2489322"/>
            <a:ext cx="2654117" cy="203410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50448" y="2771229"/>
            <a:ext cx="6712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Утка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398522" y="2435765"/>
            <a:ext cx="410189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ПЕРЕЛЁТНЫЕ</a:t>
            </a:r>
          </a:p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ПТИЦЫ 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604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журавль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415" t="53823" r="-1885"/>
          <a:stretch/>
        </p:blipFill>
        <p:spPr bwMode="auto">
          <a:xfrm>
            <a:off x="4078144" y="1700808"/>
            <a:ext cx="2880320" cy="27799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аист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111" t="26313" b="17470"/>
          <a:stretch/>
        </p:blipFill>
        <p:spPr bwMode="auto">
          <a:xfrm>
            <a:off x="5868144" y="3473624"/>
            <a:ext cx="2180640" cy="3384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://img-fotki.yandex.ru/get/6435/16969765.132/0_7372f_e5059f5d_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4" descr="http://img-fotki.yandex.ru/get/6435/16969765.132/0_7372f_e5059f5d_M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9687" b="13499"/>
          <a:stretch/>
        </p:blipFill>
        <p:spPr bwMode="auto">
          <a:xfrm>
            <a:off x="6817775" y="160338"/>
            <a:ext cx="2031828" cy="36913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 cstate="email"/>
          <a:srcRect l="35925" t="23837" r="29571" b="18188"/>
          <a:stretch/>
        </p:blipFill>
        <p:spPr bwMode="auto">
          <a:xfrm>
            <a:off x="126942" y="1029366"/>
            <a:ext cx="2592289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Ласточка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79" t="42979" r="39445" b="1240"/>
          <a:stretch/>
        </p:blipFill>
        <p:spPr bwMode="auto">
          <a:xfrm>
            <a:off x="1185711" y="3617640"/>
            <a:ext cx="3429106" cy="3240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6942" y="51817"/>
            <a:ext cx="70174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«РАССМОТРИ И НАЗОВИ»</a:t>
            </a:r>
            <a:endParaRPr lang="ru-RU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530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Осенние листья с зонтико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7125020" cy="43955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90526" y="1268760"/>
            <a:ext cx="42790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МОЛОДЦЫ!!!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644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3528" y="476672"/>
            <a:ext cx="849694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Цель: </a:t>
            </a: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Закрепление </a:t>
            </a:r>
            <a:r>
              <a:rPr lang="ru-RU" sz="3600" dirty="0">
                <a:solidFill>
                  <a:schemeClr val="bg2">
                    <a:lumMod val="10000"/>
                  </a:schemeClr>
                </a:solidFill>
              </a:rPr>
              <a:t>представлений детей об осени.</a:t>
            </a:r>
            <a:r>
              <a:rPr lang="ru-RU" sz="3600" b="1" dirty="0">
                <a:solidFill>
                  <a:schemeClr val="bg2">
                    <a:lumMod val="10000"/>
                  </a:schemeClr>
                </a:solidFill>
              </a:rPr>
              <a:t> </a:t>
            </a:r>
            <a:r>
              <a:rPr lang="ru-RU" sz="54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54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Задачи: </a:t>
            </a: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Закрепить </a:t>
            </a:r>
            <a:r>
              <a:rPr lang="ru-RU" sz="3600" dirty="0">
                <a:solidFill>
                  <a:schemeClr val="bg2">
                    <a:lumMod val="10000"/>
                  </a:schemeClr>
                </a:solidFill>
              </a:rPr>
              <a:t>у детей представления об осенних изменениях в природе, о ее особенностях. Как </a:t>
            </a: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животные и растения, приспосабливается к зиме. Развитие </a:t>
            </a:r>
            <a:r>
              <a:rPr lang="ru-RU" sz="3600" dirty="0">
                <a:solidFill>
                  <a:schemeClr val="bg2">
                    <a:lumMod val="10000"/>
                  </a:schemeClr>
                </a:solidFill>
              </a:rPr>
              <a:t>логического </a:t>
            </a:r>
            <a:endParaRPr lang="ru-RU" sz="36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мышления, воображения</a:t>
            </a:r>
            <a:r>
              <a:rPr lang="ru-RU" sz="3600" dirty="0">
                <a:solidFill>
                  <a:schemeClr val="bg2">
                    <a:lumMod val="10000"/>
                  </a:schemeClr>
                </a:solidFill>
              </a:rPr>
              <a:t>.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2000" dirty="0">
                <a:solidFill>
                  <a:schemeClr val="bg2">
                    <a:lumMod val="10000"/>
                  </a:schemeClr>
                </a:solidFill>
              </a:rPr>
            </a:br>
            <a:endParaRPr lang="ru-RU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30" name="Picture 6" descr="листья кле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50923">
            <a:off x="6290907" y="87964"/>
            <a:ext cx="1838325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листья кле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85499">
            <a:off x="4293039" y="5093282"/>
            <a:ext cx="989967" cy="15388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дубовые листь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521" y="4077072"/>
            <a:ext cx="4762500" cy="29337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осенние деревь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75516"/>
            <a:ext cx="2857500" cy="2038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8731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0774" y="599653"/>
            <a:ext cx="56941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ПРИЗНАКИ ОСЕНИ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026" y="2673254"/>
            <a:ext cx="2417995" cy="2857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9301" y="4365104"/>
            <a:ext cx="2700811" cy="1980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420" y="1522983"/>
            <a:ext cx="2117371" cy="2290009"/>
          </a:xfrm>
          <a:prstGeom prst="rect">
            <a:avLst/>
          </a:prstGeom>
        </p:spPr>
      </p:pic>
      <p:pic>
        <p:nvPicPr>
          <p:cNvPr id="14" name="Picture 3" descr="C:\Users\Samsung\Google Диск\добро\написать\два года\new\картинки осень\33814918a249t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2421" y="3957536"/>
            <a:ext cx="2636309" cy="2388365"/>
          </a:xfrm>
        </p:spPr>
      </p:pic>
      <p:pic>
        <p:nvPicPr>
          <p:cNvPr id="1028" name="Picture 4" descr="девочка с зонтом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266360"/>
            <a:ext cx="1762125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листья клен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50923">
            <a:off x="4480276" y="-7122"/>
            <a:ext cx="1838325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листья клен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85499">
            <a:off x="4293039" y="5093282"/>
            <a:ext cx="989967" cy="15388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867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518" y="1657406"/>
            <a:ext cx="1853224" cy="272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4" y="2996952"/>
            <a:ext cx="2088233" cy="2766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4208" y="3553062"/>
            <a:ext cx="2168314" cy="272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06770" y="599653"/>
            <a:ext cx="58821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ОСЕННИЕ МЕСЯЦЫ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908095">
            <a:off x="7728" y="4159149"/>
            <a:ext cx="3348920" cy="255071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6857806" flipV="1">
            <a:off x="5878967" y="334723"/>
            <a:ext cx="3348920" cy="22775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9103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amsung\Google Диск\добро\написать\два года\new\картинки осень\туман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12976"/>
            <a:ext cx="4925786" cy="307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453254" y="4275708"/>
            <a:ext cx="319022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Картинка 15 из 48975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53254" y="404664"/>
            <a:ext cx="2822602" cy="338437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92362" y="872005"/>
            <a:ext cx="537837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КАКАЯ БЫВАЕТ</a:t>
            </a:r>
          </a:p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ОСЕНЬ?</a:t>
            </a:r>
          </a:p>
          <a:p>
            <a:pPr algn="ctr"/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052" name="Picture 4" descr="осенний декор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92362" y="404664"/>
            <a:ext cx="5611638" cy="1562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12471" y="404664"/>
            <a:ext cx="28739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ЗАГАДКА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</a:endParaRPr>
          </a:p>
        </p:txBody>
      </p:sp>
      <p:pic>
        <p:nvPicPr>
          <p:cNvPr id="8" name="Picture 2" descr="http://img-fotki.yandex.ru/get/9516/16969765.196/0_7d890_c14379b3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304" y="0"/>
            <a:ext cx="572412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тач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" y="4149080"/>
            <a:ext cx="5071500" cy="2708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указател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975" y="3678138"/>
            <a:ext cx="167640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53950" y="1347269"/>
            <a:ext cx="4752528" cy="30162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Tahoma" panose="020B0604030504040204" pitchFamily="34" charset="0"/>
              </a:rPr>
              <a:t>Поле осенью промокло,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Tahoma" panose="020B0604030504040204" pitchFamily="34" charset="0"/>
              </a:rPr>
              <a:t>Но зато созрела свёкла.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Tahoma" panose="020B0604030504040204" pitchFamily="34" charset="0"/>
              </a:rPr>
              <a:t> А в сентябрьских садах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Tahoma" panose="020B0604030504040204" pitchFamily="34" charset="0"/>
              </a:rPr>
              <a:t> Много яблок на ветвях.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Tahoma" panose="020B0604030504040204" pitchFamily="34" charset="0"/>
              </a:rPr>
              <a:t> Что к зиме мы собираем?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Tahoma" panose="020B0604030504040204" pitchFamily="34" charset="0"/>
              </a:rPr>
              <a:t>Как</a:t>
            </a:r>
            <a:r>
              <a:rPr kumimoji="0" lang="ru-RU" alt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Tahoma" panose="020B060403050404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Tahoma" panose="020B0604030504040204" pitchFamily="34" charset="0"/>
              </a:rPr>
              <a:t>его мы называем? (Урожай)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813" y="1625304"/>
            <a:ext cx="1267427" cy="11863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39" y="2851312"/>
            <a:ext cx="1132007" cy="12542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235" y="3983369"/>
            <a:ext cx="1236532" cy="13171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36" y="1814469"/>
            <a:ext cx="1365237" cy="13870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004" y="1412421"/>
            <a:ext cx="1323619" cy="12732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191" t="56892" r="10791"/>
          <a:stretch/>
        </p:blipFill>
        <p:spPr>
          <a:xfrm rot="18659415">
            <a:off x="5244033" y="5120673"/>
            <a:ext cx="1414626" cy="9655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77" y="612926"/>
            <a:ext cx="1366602" cy="9748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572" y="3756707"/>
            <a:ext cx="1145918" cy="12457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615" y="1732704"/>
            <a:ext cx="1074701" cy="11186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246" y="5119383"/>
            <a:ext cx="1332957" cy="133295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318" y="3018817"/>
            <a:ext cx="1267880" cy="15652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196" y="2798143"/>
            <a:ext cx="1336671" cy="108074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16673" y="538600"/>
            <a:ext cx="56300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СОБЕРИ ОВОЩИ…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098" name="Picture 2" descr="тачки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7" y="4149052"/>
            <a:ext cx="4762500" cy="2552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-0.41927 -0.05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72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-0.61198 0.0729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08" y="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44444E-6 L -0.37604 0.2641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2" y="1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-0.41979 0.4437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90" y="2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255 L -0.07465 0.4275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5" y="2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255 L -0.07465 0.4275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5" y="2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254 L 0.04566 0.2027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9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8148E-6 L -0.61597 -0.0930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99" y="-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476672"/>
            <a:ext cx="45885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ЧТО ЛИШНИЕ?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122" name="Picture 2" descr="тыкв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41319"/>
            <a:ext cx="1950424" cy="19109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перец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056" y="1912329"/>
            <a:ext cx="1534943" cy="1547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помидор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576512"/>
            <a:ext cx="1506990" cy="1882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img-fotki.yandex.ru/get/5631/16969765.dd/0_6f381_c03653ab_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64" y="4398668"/>
            <a:ext cx="1993404" cy="19934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кукурузы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052">
            <a:off x="3037057" y="4336346"/>
            <a:ext cx="1534942" cy="20557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горох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65132">
            <a:off x="6841994" y="4517295"/>
            <a:ext cx="2583624" cy="14123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08841" y="1553754"/>
            <a:ext cx="1967975" cy="206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947" y="4502828"/>
            <a:ext cx="1756972" cy="17850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4369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-fotki.yandex.ru/get/6714/16969765.189/0_7cf45_810be1cc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8" y="3761376"/>
            <a:ext cx="241935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чесно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" y="520974"/>
            <a:ext cx="1841994" cy="21735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773759">
            <a:off x="1733457" y="4184498"/>
            <a:ext cx="3549650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1878" y="4293096"/>
            <a:ext cx="17653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63258" y="3717032"/>
            <a:ext cx="2203251" cy="2901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6670549">
            <a:off x="6832491" y="986111"/>
            <a:ext cx="2139849" cy="1526424"/>
          </a:xfrm>
          <a:prstGeom prst="rect">
            <a:avLst/>
          </a:prstGeom>
        </p:spPr>
      </p:pic>
      <p:pic>
        <p:nvPicPr>
          <p:cNvPr id="11" name="Рисунок 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59182" y="856802"/>
            <a:ext cx="2082497" cy="1992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601" y="625320"/>
            <a:ext cx="1797551" cy="19915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3597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5e53fb01316a9ffda6cddd8cda5f9de18906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Осенняя рамка</Template>
  <TotalTime>647</TotalTime>
  <Words>189</Words>
  <Application>Microsoft Office PowerPoint</Application>
  <PresentationFormat>Экран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Что нам осень принесла…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ольга</dc:creator>
  <cp:lastModifiedBy>Абдулаевы</cp:lastModifiedBy>
  <cp:revision>51</cp:revision>
  <dcterms:created xsi:type="dcterms:W3CDTF">2015-11-21T17:04:37Z</dcterms:created>
  <dcterms:modified xsi:type="dcterms:W3CDTF">2019-10-03T12:37:12Z</dcterms:modified>
</cp:coreProperties>
</file>